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54" d="100"/>
          <a:sy n="54" d="100"/>
        </p:scale>
        <p:origin x="75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310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0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5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4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99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114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3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46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09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31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38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634F-A0DF-4427-81FD-99AAEFC0BBBA}" type="datetimeFigureOut">
              <a:rPr lang="en-US" smtClean="0"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0E7A1-AF62-4929-8157-A7631AD5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68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991764"/>
            <a:ext cx="5899069" cy="5223523"/>
            <a:chOff x="0" y="991764"/>
            <a:chExt cx="5899069" cy="5223523"/>
          </a:xfrm>
        </p:grpSpPr>
        <p:pic>
          <p:nvPicPr>
            <p:cNvPr id="1026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73" t="13253" r="23096" b="20070"/>
            <a:stretch/>
          </p:blipFill>
          <p:spPr bwMode="auto">
            <a:xfrm>
              <a:off x="1352467" y="1365685"/>
              <a:ext cx="3194137" cy="3883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0" y="991764"/>
              <a:ext cx="5899069" cy="425698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765713"/>
                </a:avLst>
              </a:prstTxWarp>
              <a:spAutoFit/>
            </a:bodyPr>
            <a:lstStyle/>
            <a:p>
              <a:pPr algn="ctr"/>
              <a:r>
                <a:rPr lang="fa-IR" sz="4000" dirty="0">
                  <a:cs typeface="B Titr" panose="00000700000000000000" pitchFamily="2" charset="-78"/>
                </a:rPr>
                <a:t>وزارت علوم، تحقیقات و فنآوری</a:t>
              </a:r>
              <a:endParaRPr lang="en-US" sz="4000" dirty="0">
                <a:cs typeface="B Titr" panose="00000700000000000000" pitchFamily="2" charset="-78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0115" y="5014958"/>
              <a:ext cx="551510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sz="3600" dirty="0">
                  <a:cs typeface="B Titr" panose="00000700000000000000" pitchFamily="2" charset="-78"/>
                </a:rPr>
                <a:t>دانشگاه علوم کشاورزی و منابع طبیعی خوزستان</a:t>
              </a:r>
              <a:endParaRPr lang="en-US" sz="3600"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732585" y="859569"/>
            <a:ext cx="6459415" cy="5103284"/>
            <a:chOff x="5732585" y="859569"/>
            <a:chExt cx="6459415" cy="510328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95" t="19918" r="15366" b="15388"/>
            <a:stretch/>
          </p:blipFill>
          <p:spPr>
            <a:xfrm>
              <a:off x="7328070" y="1134033"/>
              <a:ext cx="3198427" cy="398252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592179" y="859569"/>
              <a:ext cx="4670207" cy="425698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765713"/>
                </a:avLst>
              </a:prstTxWarp>
              <a:spAutoFit/>
            </a:bodyPr>
            <a:lstStyle/>
            <a:p>
              <a:pPr algn="ctr"/>
              <a:r>
                <a:rPr lang="en-US" sz="4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Ministry of Science, Research </a:t>
              </a:r>
            </a:p>
            <a:p>
              <a:pPr algn="ctr"/>
              <a:r>
                <a:rPr lang="en-US" sz="4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Technology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32585" y="4854857"/>
              <a:ext cx="645941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3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Agriculture </a:t>
              </a:r>
              <a:r>
                <a:rPr lang="en-US" sz="3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Sciences and Natural Resources </a:t>
              </a:r>
              <a:r>
                <a:rPr lang="en-US" sz="3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University of Khuzestan </a:t>
              </a:r>
              <a:endPara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5791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 Titr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Majid</dc:creator>
  <cp:lastModifiedBy>taymaz</cp:lastModifiedBy>
  <cp:revision>7</cp:revision>
  <dcterms:created xsi:type="dcterms:W3CDTF">2016-09-23T07:53:28Z</dcterms:created>
  <dcterms:modified xsi:type="dcterms:W3CDTF">2018-10-14T15:05:15Z</dcterms:modified>
</cp:coreProperties>
</file>